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tamara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tamaran-bold.fntdata"/><Relationship Id="rId18" Type="http://schemas.openxmlformats.org/officeDocument/2006/relationships/font" Target="fonts/Catamara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ffd0bb1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ffd0bb1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927d4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927d4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7e9f1ff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7e9f1ff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a4f8a5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a4f8a5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eaeb6b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eaeb6b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1d927d4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1d927d4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3777b1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3777b1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4/2/2025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304275" y="1597200"/>
            <a:ext cx="37086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Testing final J5 motor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Part of Gimbal motor series so it requires different implementation from the AK series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25" y="1207825"/>
            <a:ext cx="4594273" cy="2727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 title="Screen Shot 2025-04-01 at 5.40.3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58" y="914400"/>
            <a:ext cx="6749891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 motors from common hub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Assembly Manual changes and updates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Film milestone video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GitHub repository to streamline and document the assembly process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Work on Final Report, Final Presentation, and poster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Final Presentation April 24th 5:00 - 6:00 PM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4-01 at 6.00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0" y="1025901"/>
            <a:ext cx="8936699" cy="352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4-01 at 5.35.0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750" y="914400"/>
            <a:ext cx="4990488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 title="Screen Shot 2025-03-28 at 1.52.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7972"/>
            <a:ext cx="2622827" cy="15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title="Screen Shot 2025-03-28 at 1.53.4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00" y="1046425"/>
            <a:ext cx="3132250" cy="1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title="Screen Shot 2025-03-28 at 1.55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000" y="3225239"/>
            <a:ext cx="3021149" cy="134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title="Screen Shot 2025-03-28 at 1.58.03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504" y="1046426"/>
            <a:ext cx="3053821" cy="1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title="Screen Shot 2025-03-28 at 1.54.06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825" y="1841770"/>
            <a:ext cx="3241675" cy="180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325" y="1410775"/>
            <a:ext cx="4508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59200" y="1235400"/>
            <a:ext cx="33234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J4 Motor Holder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Needed Holes for Heat set inserts to fasten Motor Cover down since it was moving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19" title="IMG_7854.jpg"/>
          <p:cNvPicPr preferRelativeResize="0"/>
          <p:nvPr/>
        </p:nvPicPr>
        <p:blipFill rotWithShape="1">
          <a:blip r:embed="rId4">
            <a:alphaModFix/>
          </a:blip>
          <a:srcRect b="30247" l="3263" r="1307" t="27095"/>
          <a:stretch/>
        </p:blipFill>
        <p:spPr>
          <a:xfrm>
            <a:off x="539050" y="2850350"/>
            <a:ext cx="3494323" cy="20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688" y="1066800"/>
            <a:ext cx="2784634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25" y="1066800"/>
            <a:ext cx="2758420" cy="35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44100" y="1134675"/>
            <a:ext cx="2726400" cy="3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Assembly Manual 95% complete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~60 pages long (lots of figures, </a:t>
            </a:r>
            <a:r>
              <a:rPr lang="en" sz="1600">
                <a:solidFill>
                  <a:schemeClr val="dk2"/>
                </a:solidFill>
              </a:rPr>
              <a:t>cover pages</a:t>
            </a:r>
            <a:r>
              <a:rPr lang="en" sz="1600">
                <a:solidFill>
                  <a:schemeClr val="dk2"/>
                </a:solidFill>
              </a:rPr>
              <a:t>, etc…)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536325" y="1159400"/>
            <a:ext cx="35199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Positional and speed tests have been conducted for J1 through J4.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Tested positions include 90° and 180°  ( J1 - 360°)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Speed was set to 1 Hz, equivalent to 6.28 rad/s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Working to finalize our Video for System Prototype Readiness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00" y="1066800"/>
            <a:ext cx="4174450" cy="34440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